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61" r:id="rId3"/>
    <p:sldId id="271" r:id="rId4"/>
    <p:sldId id="272" r:id="rId5"/>
    <p:sldId id="364" r:id="rId6"/>
    <p:sldId id="360" r:id="rId7"/>
    <p:sldId id="361" r:id="rId8"/>
    <p:sldId id="362" r:id="rId9"/>
    <p:sldId id="365" r:id="rId10"/>
    <p:sldId id="363" r:id="rId11"/>
    <p:sldId id="273" r:id="rId12"/>
    <p:sldId id="366" r:id="rId13"/>
    <p:sldId id="274" r:id="rId14"/>
    <p:sldId id="278" r:id="rId15"/>
    <p:sldId id="36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68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1" r:id="rId63"/>
    <p:sldId id="369" r:id="rId64"/>
    <p:sldId id="332" r:id="rId65"/>
    <p:sldId id="333" r:id="rId66"/>
    <p:sldId id="334" r:id="rId67"/>
    <p:sldId id="335" r:id="rId68"/>
    <p:sldId id="370" r:id="rId69"/>
    <p:sldId id="336" r:id="rId70"/>
    <p:sldId id="337" r:id="rId71"/>
    <p:sldId id="338" r:id="rId72"/>
    <p:sldId id="339" r:id="rId73"/>
    <p:sldId id="340" r:id="rId74"/>
    <p:sldId id="341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2" r:id="rId84"/>
    <p:sldId id="354" r:id="rId85"/>
    <p:sldId id="355" r:id="rId86"/>
    <p:sldId id="356" r:id="rId87"/>
    <p:sldId id="357" r:id="rId88"/>
    <p:sldId id="358" r:id="rId89"/>
    <p:sldId id="359" r:id="rId90"/>
    <p:sldId id="270" r:id="rId9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93"/>
      <p:bold r:id="rId94"/>
      <p:italic r:id="rId95"/>
      <p:boldItalic r:id="rId96"/>
    </p:embeddedFont>
    <p:embeddedFont>
      <p:font typeface="Century Gothic" panose="020B0502020202020204" pitchFamily="34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05/08/2025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05/08/2025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1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10.jpeg"/><Relationship Id="rId11" Type="http://schemas.openxmlformats.org/officeDocument/2006/relationships/image" Target="../media/image114.jpe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jpeg"/><Relationship Id="rId10" Type="http://schemas.openxmlformats.org/officeDocument/2006/relationships/image" Target="../media/image142.png"/><Relationship Id="rId4" Type="http://schemas.openxmlformats.org/officeDocument/2006/relationships/image" Target="../media/image71.png"/><Relationship Id="rId9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6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Por meio do </a:t>
            </a:r>
            <a:r>
              <a:rPr lang="pt-BR" sz="2200" b="1" dirty="0">
                <a:latin typeface="Arial Narrow" pitchFamily="34" charset="0"/>
              </a:rPr>
              <a:t>ML</a:t>
            </a:r>
            <a:r>
              <a:rPr lang="pt-BR" sz="2200" dirty="0">
                <a:latin typeface="Arial Narrow" pitchFamily="34" charset="0"/>
              </a:rPr>
              <a:t> obtemos (ou não) uma </a:t>
            </a:r>
            <a:r>
              <a:rPr lang="pt-BR" sz="2200" b="1" dirty="0">
                <a:latin typeface="Arial Narrow" pitchFamily="34" charset="0"/>
              </a:rPr>
              <a:t>IA</a:t>
            </a: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dirty="0" err="1">
                <a:latin typeface="Arial Narrow" pitchFamily="34" charset="0"/>
              </a:rPr>
              <a:t>restrista</a:t>
            </a:r>
            <a:r>
              <a:rPr lang="pt-BR" sz="2200" dirty="0">
                <a:latin typeface="Arial Narrow" pitchFamily="34" charset="0"/>
              </a:rPr>
              <a:t>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>
                <a:latin typeface="Arial Narrow" pitchFamily="34" charset="0"/>
              </a:rPr>
              <a:t>Trabalho de doutorado: </a:t>
            </a:r>
            <a:r>
              <a:rPr lang="pt-BR" sz="2200" dirty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i="1" dirty="0">
                <a:latin typeface="Arial Narrow" pitchFamily="34" charset="0"/>
              </a:rPr>
              <a:t>Hardware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dirty="0" err="1">
                <a:latin typeface="Arial Narrow" pitchFamily="34" charset="0"/>
              </a:rPr>
              <a:t>Controle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latin typeface="Arial Narrow" pitchFamily="34" charset="0"/>
              </a:rPr>
              <a:t>  Visão Computacional</a:t>
            </a:r>
            <a:endParaRPr lang="en-US" sz="2400" b="1" dirty="0">
              <a:latin typeface="Arial Narrow" pitchFamily="34" charset="0"/>
            </a:endParaRPr>
          </a:p>
          <a:p>
            <a:endParaRPr lang="en-US" sz="24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 Narrow" pitchFamily="34" charset="0"/>
              </a:rPr>
              <a:t>Transfer Learning: </a:t>
            </a:r>
            <a:r>
              <a:rPr lang="en-US" sz="2400" i="1" dirty="0">
                <a:latin typeface="Arial Narrow" pitchFamily="34" charset="0"/>
              </a:rPr>
              <a:t>Dataset </a:t>
            </a:r>
            <a:r>
              <a:rPr lang="en-US" sz="2400" dirty="0">
                <a:latin typeface="Arial Narrow" pitchFamily="34" charset="0"/>
              </a:rPr>
              <a:t>de </a:t>
            </a:r>
            <a:r>
              <a:rPr lang="en-US" sz="2400" dirty="0" err="1">
                <a:latin typeface="Arial Narrow" pitchFamily="34" charset="0"/>
              </a:rPr>
              <a:t>treinamento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para</a:t>
            </a:r>
            <a:r>
              <a:rPr lang="en-US" sz="2400" dirty="0">
                <a:latin typeface="Arial Narrow" pitchFamily="34" charset="0"/>
              </a:rPr>
              <a:t> o </a:t>
            </a:r>
            <a:r>
              <a:rPr lang="en-US" sz="2400" dirty="0" err="1">
                <a:latin typeface="Arial Narrow" pitchFamily="34" charset="0"/>
              </a:rPr>
              <a:t>sistema</a:t>
            </a:r>
            <a:r>
              <a:rPr lang="en-US" sz="2400" b="1" i="1" dirty="0">
                <a:latin typeface="Arial Narrow" pitchFamily="34" charset="0"/>
              </a:rPr>
              <a:t> </a:t>
            </a:r>
            <a:endParaRPr lang="en-US" sz="24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Treinamento de sistemas de </a:t>
            </a:r>
            <a:r>
              <a:rPr lang="pt-BR" sz="1800" b="1" dirty="0">
                <a:latin typeface="Arial Narrow" pitchFamily="34" charset="0"/>
              </a:rPr>
              <a:t>Inteligência Artificial</a:t>
            </a:r>
            <a:r>
              <a:rPr lang="pt-BR" sz="1800" dirty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Tomada de decisão com suporte de </a:t>
            </a:r>
            <a:r>
              <a:rPr lang="pt-BR" sz="1800" b="1" dirty="0">
                <a:latin typeface="Arial Narrow" pitchFamily="34" charset="0"/>
              </a:rPr>
              <a:t>base de regras </a:t>
            </a:r>
            <a:r>
              <a:rPr lang="pt-BR" sz="1800" dirty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30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>
                <a:latin typeface="Arial Narrow" pitchFamily="34" charset="0"/>
              </a:rPr>
              <a:t>COLAB</a:t>
            </a:r>
            <a:r>
              <a:rPr lang="pt-BR" sz="2200" dirty="0">
                <a:latin typeface="Arial Narrow" pitchFamily="34" charset="0"/>
              </a:rPr>
              <a:t>: Ferramenta online de </a:t>
            </a:r>
            <a:r>
              <a:rPr lang="pt-BR" sz="2200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>
                <a:latin typeface="Arial Narrow" pitchFamily="34" charset="0"/>
              </a:rPr>
              <a:t>Transfer</a:t>
            </a:r>
            <a:r>
              <a:rPr lang="pt-BR" dirty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Narrow" pitchFamily="34" charset="0"/>
              </a:rPr>
              <a:t>YOLO - </a:t>
            </a:r>
            <a:r>
              <a:rPr lang="pt-BR" sz="2800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>
                <a:latin typeface="Arial Narrow" pitchFamily="34" charset="0"/>
              </a:rPr>
              <a:t> + </a:t>
            </a:r>
            <a:r>
              <a:rPr lang="pt-BR" sz="2800" b="1" dirty="0" err="1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36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5720" y="1185636"/>
            <a:ext cx="3429024" cy="1370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918" y="181789"/>
            <a:ext cx="8520600" cy="572700"/>
          </a:xfrm>
        </p:spPr>
        <p:txBody>
          <a:bodyPr>
            <a:noAutofit/>
          </a:bodyPr>
          <a:lstStyle/>
          <a:p>
            <a:pPr lvl="0">
              <a:lnSpc>
                <a:spcPct val="115000"/>
              </a:lnSpc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 IA é vista hoje?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Geral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Restrita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Aprendizado de Máquina 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2200" b="1" i="1" dirty="0">
                <a:latin typeface="Arial Narrow" pitchFamily="34" charset="0"/>
              </a:rPr>
              <a:t>Steven Spielberg</a:t>
            </a:r>
          </a:p>
        </p:txBody>
      </p:sp>
      <p:pic>
        <p:nvPicPr>
          <p:cNvPr id="1026" name="Picture 2" descr="Resultado de imagem para artificial intelligence movie 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4505" y="660407"/>
            <a:ext cx="4340962" cy="3682231"/>
          </a:xfrm>
          <a:prstGeom prst="rect">
            <a:avLst/>
          </a:prstGeom>
          <a:noFill/>
        </p:spPr>
      </p:pic>
      <p:pic>
        <p:nvPicPr>
          <p:cNvPr id="1028" name="Picture 4" descr="Resultado de imagem para artificial intelligence movi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839" y="2767791"/>
            <a:ext cx="2847114" cy="193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4315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28: </a:t>
            </a:r>
            <a:r>
              <a:rPr lang="pt-BR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29: </a:t>
            </a:r>
            <a:r>
              <a:rPr lang="pt-BR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Resultados 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200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7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380913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54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55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56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57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br>
              <a:rPr lang="pt-BR" sz="32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Analysis and fusion of 2D and 3D images applied for detection and recognition of traffic signs using a new method of features extraction in conjunction with Deep Learning</a:t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Bruno </a:t>
            </a:r>
            <a:r>
              <a:rPr lang="pt-BR" i="1" dirty="0" err="1">
                <a:latin typeface="Arial Narrow" panose="020B0606020202030204" pitchFamily="34" charset="0"/>
              </a:rPr>
              <a:t>and</a:t>
            </a:r>
            <a:r>
              <a:rPr lang="pt-BR" i="1" dirty="0">
                <a:latin typeface="Arial Narrow" panose="020B0606020202030204" pitchFamily="34" charset="0"/>
              </a:rPr>
              <a:t> 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66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>
                <a:latin typeface="Arial Narrow" pitchFamily="34" charset="0"/>
              </a:rPr>
              <a:t>Robótica Industrial</a:t>
            </a:r>
            <a:br>
              <a:rPr lang="pt-BR" sz="2500" b="1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Robôs de produção </a:t>
            </a: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9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1490</Words>
  <Application>Microsoft Office PowerPoint</Application>
  <PresentationFormat>Apresentação na tela (16:9)</PresentationFormat>
  <Paragraphs>508</Paragraphs>
  <Slides>90</Slides>
  <Notes>18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90</vt:i4>
      </vt:variant>
    </vt:vector>
  </HeadingPairs>
  <TitlesOfParts>
    <vt:vector size="91" baseType="lpstr">
      <vt:lpstr>Simple Light</vt:lpstr>
      <vt:lpstr>Apresentação do PowerPoint</vt:lpstr>
      <vt:lpstr>Apresentação do PowerPoint</vt:lpstr>
      <vt:lpstr> </vt:lpstr>
      <vt:lpstr>Como a IA é vista hoje?</vt:lpstr>
      <vt:lpstr>Ficção Científica </vt:lpstr>
      <vt:lpstr>Ex Machina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Apresentação do PowerPoint</vt:lpstr>
      <vt:lpstr> 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 </vt:lpstr>
      <vt:lpstr> </vt:lpstr>
      <vt:lpstr>Apresentação do PowerPoint</vt:lpstr>
      <vt:lpstr> </vt:lpstr>
      <vt:lpstr>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Apresentação do PowerPoint</vt:lpstr>
      <vt:lpstr>Apresentação do PowerPoint</vt:lpstr>
      <vt:lpstr> </vt:lpstr>
      <vt:lpstr>Eu, robô  - Asimov </vt:lpstr>
      <vt:lpstr> </vt:lpstr>
      <vt:lpstr> </vt:lpstr>
      <vt:lpstr>Apresentação do PowerPoint</vt:lpstr>
      <vt:lpstr> </vt:lpstr>
      <vt:lpstr> </vt:lpstr>
      <vt:lpstr> </vt:lpstr>
      <vt:lpstr>Industria 4.0</vt:lpstr>
      <vt:lpstr> </vt:lpstr>
      <vt:lpstr>Robótica Industrial Robôs de produção  Controle do homem morto</vt:lpstr>
      <vt:lpstr>Apresentação do PowerPoint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18</cp:revision>
  <dcterms:modified xsi:type="dcterms:W3CDTF">2025-08-05T20:59:05Z</dcterms:modified>
</cp:coreProperties>
</file>